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0" d="100"/>
          <a:sy n="90" d="100"/>
        </p:scale>
        <p:origin x="1770" y="96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 userDrawn="1"/>
        </p:nvSpPr>
        <p:spPr>
          <a:xfrm rot="10800000">
            <a:off x="0" y="1"/>
            <a:ext cx="7885113" cy="424177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611195" y="540296"/>
            <a:ext cx="6576213" cy="2573869"/>
            <a:chOff x="611195" y="424195"/>
            <a:chExt cx="6576213" cy="2573869"/>
          </a:xfrm>
        </p:grpSpPr>
        <p:pic>
          <p:nvPicPr>
            <p:cNvPr id="34" name="図 3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3028" y="556262"/>
              <a:ext cx="135118" cy="280244"/>
            </a:xfrm>
            <a:prstGeom prst="rect">
              <a:avLst/>
            </a:prstGeom>
          </p:spPr>
        </p:pic>
        <p:pic>
          <p:nvPicPr>
            <p:cNvPr id="35" name="図 3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9684" y="865346"/>
              <a:ext cx="68275" cy="141608"/>
            </a:xfrm>
            <a:prstGeom prst="rect">
              <a:avLst/>
            </a:prstGeom>
          </p:spPr>
        </p:pic>
        <p:pic>
          <p:nvPicPr>
            <p:cNvPr id="36" name="図 3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6130" y="823764"/>
              <a:ext cx="68275" cy="141608"/>
            </a:xfrm>
            <a:prstGeom prst="rect">
              <a:avLst/>
            </a:prstGeom>
          </p:spPr>
        </p:pic>
        <p:pic>
          <p:nvPicPr>
            <p:cNvPr id="37" name="図 3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6784" y="1260901"/>
              <a:ext cx="68275" cy="141608"/>
            </a:xfrm>
            <a:prstGeom prst="rect">
              <a:avLst/>
            </a:prstGeom>
          </p:spPr>
        </p:pic>
        <p:pic>
          <p:nvPicPr>
            <p:cNvPr id="38" name="図 3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5851" y="424195"/>
              <a:ext cx="68275" cy="141608"/>
            </a:xfrm>
            <a:prstGeom prst="rect">
              <a:avLst/>
            </a:prstGeom>
          </p:spPr>
        </p:pic>
        <p:pic>
          <p:nvPicPr>
            <p:cNvPr id="39" name="図 3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3088" y="773210"/>
              <a:ext cx="123779" cy="256728"/>
            </a:xfrm>
            <a:prstGeom prst="rect">
              <a:avLst/>
            </a:prstGeom>
          </p:spPr>
        </p:pic>
        <p:pic>
          <p:nvPicPr>
            <p:cNvPr id="40" name="図 3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7790" y="979875"/>
              <a:ext cx="68275" cy="141608"/>
            </a:xfrm>
            <a:prstGeom prst="rect">
              <a:avLst/>
            </a:prstGeom>
          </p:spPr>
        </p:pic>
        <p:pic>
          <p:nvPicPr>
            <p:cNvPr id="41" name="図 4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175" y="1525395"/>
              <a:ext cx="68275" cy="141608"/>
            </a:xfrm>
            <a:prstGeom prst="rect">
              <a:avLst/>
            </a:prstGeom>
          </p:spPr>
        </p:pic>
        <p:pic>
          <p:nvPicPr>
            <p:cNvPr id="42" name="図 4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573" y="2856456"/>
              <a:ext cx="68275" cy="141608"/>
            </a:xfrm>
            <a:prstGeom prst="rect">
              <a:avLst/>
            </a:prstGeom>
          </p:spPr>
        </p:pic>
        <p:pic>
          <p:nvPicPr>
            <p:cNvPr id="43" name="図 4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128" y="1968631"/>
              <a:ext cx="68275" cy="141608"/>
            </a:xfrm>
            <a:prstGeom prst="rect">
              <a:avLst/>
            </a:prstGeom>
          </p:spPr>
        </p:pic>
        <p:pic>
          <p:nvPicPr>
            <p:cNvPr id="44" name="図 4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195" y="2488581"/>
              <a:ext cx="149208" cy="309469"/>
            </a:xfrm>
            <a:prstGeom prst="rect">
              <a:avLst/>
            </a:prstGeom>
          </p:spPr>
        </p:pic>
        <p:pic>
          <p:nvPicPr>
            <p:cNvPr id="45" name="図 4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3442" y="434354"/>
              <a:ext cx="68275" cy="141608"/>
            </a:xfrm>
            <a:prstGeom prst="rect">
              <a:avLst/>
            </a:prstGeom>
          </p:spPr>
        </p:pic>
        <p:pic>
          <p:nvPicPr>
            <p:cNvPr id="46" name="図 4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450" y="1976332"/>
              <a:ext cx="141209" cy="292878"/>
            </a:xfrm>
            <a:prstGeom prst="rect">
              <a:avLst/>
            </a:prstGeom>
          </p:spPr>
        </p:pic>
        <p:pic>
          <p:nvPicPr>
            <p:cNvPr id="47" name="図 4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6575" y="681545"/>
              <a:ext cx="172187" cy="357130"/>
            </a:xfrm>
            <a:prstGeom prst="rect">
              <a:avLst/>
            </a:prstGeom>
          </p:spPr>
        </p:pic>
        <p:pic>
          <p:nvPicPr>
            <p:cNvPr id="48" name="図 4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285" y="1065113"/>
              <a:ext cx="68275" cy="141608"/>
            </a:xfrm>
            <a:prstGeom prst="rect">
              <a:avLst/>
            </a:prstGeom>
          </p:spPr>
        </p:pic>
        <p:pic>
          <p:nvPicPr>
            <p:cNvPr id="49" name="図 4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0005" y="1440157"/>
              <a:ext cx="182267" cy="378035"/>
            </a:xfrm>
            <a:prstGeom prst="rect">
              <a:avLst/>
            </a:prstGeom>
          </p:spPr>
        </p:pic>
        <p:pic>
          <p:nvPicPr>
            <p:cNvPr id="50" name="図 4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522" y="1448682"/>
              <a:ext cx="68275" cy="141608"/>
            </a:xfrm>
            <a:prstGeom prst="rect">
              <a:avLst/>
            </a:prstGeom>
          </p:spPr>
        </p:pic>
        <p:pic>
          <p:nvPicPr>
            <p:cNvPr id="51" name="図 5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6447" y="2258435"/>
              <a:ext cx="110961" cy="230141"/>
            </a:xfrm>
            <a:prstGeom prst="rect">
              <a:avLst/>
            </a:prstGeom>
          </p:spPr>
        </p:pic>
      </p:grpSp>
      <p:sp>
        <p:nvSpPr>
          <p:cNvPr id="2" name="タイトル 1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 userDrawn="1"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2" name="図 6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5.tiff"/><Relationship Id="rId18" Type="http://schemas.openxmlformats.org/officeDocument/2006/relationships/image" Target="../media/image20.tiff"/><Relationship Id="rId26" Type="http://schemas.openxmlformats.org/officeDocument/2006/relationships/image" Target="../media/image28.tiff"/><Relationship Id="rId3" Type="http://schemas.openxmlformats.org/officeDocument/2006/relationships/image" Target="../media/image5.tiff"/><Relationship Id="rId21" Type="http://schemas.openxmlformats.org/officeDocument/2006/relationships/image" Target="../media/image23.tiff"/><Relationship Id="rId34" Type="http://schemas.openxmlformats.org/officeDocument/2006/relationships/image" Target="../media/image36.tiff"/><Relationship Id="rId7" Type="http://schemas.openxmlformats.org/officeDocument/2006/relationships/image" Target="../media/image9.tiff"/><Relationship Id="rId12" Type="http://schemas.openxmlformats.org/officeDocument/2006/relationships/image" Target="../media/image14.tiff"/><Relationship Id="rId17" Type="http://schemas.openxmlformats.org/officeDocument/2006/relationships/image" Target="../media/image19.tiff"/><Relationship Id="rId25" Type="http://schemas.openxmlformats.org/officeDocument/2006/relationships/image" Target="../media/image27.tiff"/><Relationship Id="rId33" Type="http://schemas.openxmlformats.org/officeDocument/2006/relationships/image" Target="../media/image35.tiff"/><Relationship Id="rId2" Type="http://schemas.openxmlformats.org/officeDocument/2006/relationships/image" Target="../media/image4.tiff"/><Relationship Id="rId16" Type="http://schemas.openxmlformats.org/officeDocument/2006/relationships/image" Target="../media/image18.tiff"/><Relationship Id="rId20" Type="http://schemas.openxmlformats.org/officeDocument/2006/relationships/image" Target="../media/image22.tiff"/><Relationship Id="rId29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openxmlformats.org/officeDocument/2006/relationships/image" Target="../media/image13.tiff"/><Relationship Id="rId24" Type="http://schemas.openxmlformats.org/officeDocument/2006/relationships/image" Target="../media/image26.tiff"/><Relationship Id="rId32" Type="http://schemas.openxmlformats.org/officeDocument/2006/relationships/image" Target="../media/image34.tiff"/><Relationship Id="rId5" Type="http://schemas.openxmlformats.org/officeDocument/2006/relationships/image" Target="../media/image7.tiff"/><Relationship Id="rId15" Type="http://schemas.openxmlformats.org/officeDocument/2006/relationships/image" Target="../media/image17.tiff"/><Relationship Id="rId23" Type="http://schemas.openxmlformats.org/officeDocument/2006/relationships/image" Target="../media/image25.tiff"/><Relationship Id="rId28" Type="http://schemas.openxmlformats.org/officeDocument/2006/relationships/image" Target="../media/image30.tiff"/><Relationship Id="rId36" Type="http://schemas.openxmlformats.org/officeDocument/2006/relationships/hyperlink" Target="TEL:000-0000-0000" TargetMode="External"/><Relationship Id="rId10" Type="http://schemas.openxmlformats.org/officeDocument/2006/relationships/image" Target="../media/image12.tiff"/><Relationship Id="rId19" Type="http://schemas.openxmlformats.org/officeDocument/2006/relationships/image" Target="../media/image21.tiff"/><Relationship Id="rId31" Type="http://schemas.openxmlformats.org/officeDocument/2006/relationships/image" Target="../media/image33.tiff"/><Relationship Id="rId4" Type="http://schemas.openxmlformats.org/officeDocument/2006/relationships/image" Target="../media/image6.tiff"/><Relationship Id="rId9" Type="http://schemas.openxmlformats.org/officeDocument/2006/relationships/image" Target="../media/image11.tiff"/><Relationship Id="rId14" Type="http://schemas.openxmlformats.org/officeDocument/2006/relationships/image" Target="../media/image16.tiff"/><Relationship Id="rId22" Type="http://schemas.openxmlformats.org/officeDocument/2006/relationships/image" Target="../media/image24.tiff"/><Relationship Id="rId27" Type="http://schemas.openxmlformats.org/officeDocument/2006/relationships/image" Target="../media/image29.tiff"/><Relationship Id="rId30" Type="http://schemas.openxmlformats.org/officeDocument/2006/relationships/image" Target="../media/image32.tiff"/><Relationship Id="rId35" Type="http://schemas.openxmlformats.org/officeDocument/2006/relationships/image" Target="../media/image3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721" y="2417180"/>
            <a:ext cx="924375" cy="957626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008" y="1476400"/>
            <a:ext cx="1476340" cy="1529542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1146283" y="1548408"/>
            <a:ext cx="2364225" cy="1731494"/>
            <a:chOff x="5106723" y="1434968"/>
            <a:chExt cx="2364225" cy="1731494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5106723" y="1476400"/>
              <a:ext cx="2364225" cy="1690062"/>
              <a:chOff x="5106723" y="1476400"/>
              <a:chExt cx="2364225" cy="1690062"/>
            </a:xfrm>
          </p:grpSpPr>
          <p:sp>
            <p:nvSpPr>
              <p:cNvPr id="30" name="テキスト ボックス 29"/>
              <p:cNvSpPr txBox="1"/>
              <p:nvPr/>
            </p:nvSpPr>
            <p:spPr>
              <a:xfrm>
                <a:off x="5106723" y="1535246"/>
                <a:ext cx="1471878" cy="16312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600" b="1" dirty="0">
                    <a:solidFill>
                      <a:schemeClr val="bg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夏</a:t>
                </a: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6291172" y="1476400"/>
                <a:ext cx="1179776" cy="1646964"/>
                <a:chOff x="2418951" y="1143181"/>
                <a:chExt cx="1179776" cy="1646964"/>
              </a:xfrm>
            </p:grpSpPr>
            <p:sp>
              <p:nvSpPr>
                <p:cNvPr id="42" name="テキスト ボックス 41"/>
                <p:cNvSpPr txBox="1"/>
                <p:nvPr/>
              </p:nvSpPr>
              <p:spPr>
                <a:xfrm>
                  <a:off x="2418951" y="1143181"/>
                  <a:ext cx="771365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5400" b="1" dirty="0">
                      <a:solidFill>
                        <a:schemeClr val="bg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フ</a:t>
                  </a:r>
                </a:p>
              </p:txBody>
            </p:sp>
            <p:sp>
              <p:nvSpPr>
                <p:cNvPr id="43" name="テキスト ボックス 42"/>
                <p:cNvSpPr txBox="1"/>
                <p:nvPr/>
              </p:nvSpPr>
              <p:spPr>
                <a:xfrm>
                  <a:off x="2854613" y="1270697"/>
                  <a:ext cx="744114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5400" b="1" dirty="0">
                      <a:solidFill>
                        <a:schemeClr val="bg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ェ</a:t>
                  </a:r>
                </a:p>
              </p:txBody>
            </p:sp>
            <p:sp>
              <p:nvSpPr>
                <p:cNvPr id="44" name="テキスト ボックス 43"/>
                <p:cNvSpPr txBox="1"/>
                <p:nvPr/>
              </p:nvSpPr>
              <p:spPr>
                <a:xfrm>
                  <a:off x="2603334" y="1866815"/>
                  <a:ext cx="755335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5400" b="1" dirty="0">
                      <a:solidFill>
                        <a:schemeClr val="bg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ス</a:t>
                  </a:r>
                </a:p>
              </p:txBody>
            </p:sp>
          </p:grpSp>
        </p:grpSp>
        <p:sp>
          <p:nvSpPr>
            <p:cNvPr id="46" name="テキスト ボックス 45"/>
            <p:cNvSpPr txBox="1"/>
            <p:nvPr/>
          </p:nvSpPr>
          <p:spPr>
            <a:xfrm>
              <a:off x="5364544" y="1434968"/>
              <a:ext cx="18485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bg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今年の夏も盛り上がろう！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460208" y="2877022"/>
            <a:ext cx="1736373" cy="975642"/>
            <a:chOff x="5652974" y="3282648"/>
            <a:chExt cx="1736373" cy="975642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5652974" y="3282648"/>
              <a:ext cx="173637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b="1" spc="600" dirty="0">
                  <a:solidFill>
                    <a:schemeClr val="bg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2016</a:t>
              </a:r>
              <a:endParaRPr kumimoji="1" lang="ja-JP" altLang="en-US" sz="4800" b="1" spc="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5827701" y="3996680"/>
              <a:ext cx="13869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</a:t>
              </a:r>
              <a:r>
                <a:rPr kumimoji="1"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アスクル大通り</a:t>
              </a: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607772" y="1446221"/>
            <a:ext cx="2485095" cy="582391"/>
            <a:chOff x="4282545" y="1217873"/>
            <a:chExt cx="2485095" cy="582391"/>
          </a:xfrm>
        </p:grpSpPr>
        <p:sp>
          <p:nvSpPr>
            <p:cNvPr id="49" name="テキスト ボックス 48"/>
            <p:cNvSpPr txBox="1"/>
            <p:nvPr/>
          </p:nvSpPr>
          <p:spPr>
            <a:xfrm>
              <a:off x="4282545" y="1227922"/>
              <a:ext cx="1124026" cy="380480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7.23</a:t>
              </a:r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sat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441242" y="1217873"/>
              <a:ext cx="1136850" cy="380480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7.24</a:t>
              </a:r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sun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4282545" y="1565978"/>
              <a:ext cx="1293944" cy="234286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●</a:t>
              </a:r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15:00</a:t>
              </a:r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21:00</a:t>
              </a:r>
              <a:endParaRPr kumimoji="1"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473696" y="1555905"/>
              <a:ext cx="1293944" cy="234286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●</a:t>
              </a:r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14:00</a:t>
              </a:r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20:00</a:t>
              </a:r>
              <a:endParaRPr kumimoji="1"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416917" y="831319"/>
            <a:ext cx="969598" cy="649630"/>
            <a:chOff x="5106594" y="490599"/>
            <a:chExt cx="969598" cy="649630"/>
          </a:xfrm>
        </p:grpSpPr>
        <p:sp>
          <p:nvSpPr>
            <p:cNvPr id="54" name="円形吹き出し 53"/>
            <p:cNvSpPr>
              <a:spLocks noChangeAspect="1"/>
            </p:cNvSpPr>
            <p:nvPr/>
          </p:nvSpPr>
          <p:spPr>
            <a:xfrm>
              <a:off x="5106594" y="490599"/>
              <a:ext cx="969598" cy="649630"/>
            </a:xfrm>
            <a:prstGeom prst="wedgeEllipseCallo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5159965" y="615359"/>
              <a:ext cx="862856" cy="400110"/>
              <a:chOff x="5239286" y="738000"/>
              <a:chExt cx="862856" cy="400110"/>
            </a:xfrm>
          </p:grpSpPr>
          <p:sp>
            <p:nvSpPr>
              <p:cNvPr id="55" name="テキスト ボックス 54"/>
              <p:cNvSpPr txBox="1"/>
              <p:nvPr/>
            </p:nvSpPr>
            <p:spPr>
              <a:xfrm>
                <a:off x="5476265" y="808583"/>
                <a:ext cx="62587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>
                    <a:solidFill>
                      <a:schemeClr val="accent1">
                        <a:lumMod val="7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days</a:t>
                </a:r>
                <a:endParaRPr kumimoji="1" lang="ja-JP" altLang="en-US" sz="1400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 rot="10075">
                <a:off x="5239286" y="738000"/>
                <a:ext cx="35779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accent1">
                        <a:lumMod val="7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</a:t>
                </a:r>
                <a:endParaRPr kumimoji="1" lang="ja-JP" altLang="en-US" sz="2000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3607772" y="2127463"/>
            <a:ext cx="3647152" cy="1895869"/>
            <a:chOff x="5622662" y="413348"/>
            <a:chExt cx="3647152" cy="1895869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5622662" y="413348"/>
              <a:ext cx="1422184" cy="2419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36000" bIns="36000" rtlCol="0">
              <a:spAutoFit/>
            </a:bodyPr>
            <a:lstStyle/>
            <a:p>
              <a:pPr algn="ctr"/>
              <a:r>
                <a:rPr kumimoji="1" lang="ja-JP" altLang="en-US" sz="11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縁日コーナー用意！</a:t>
              </a: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5622662" y="665752"/>
              <a:ext cx="3647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昔懐かしい駄菓子や、水風船・金魚すくい等、用意しております！</a:t>
              </a:r>
              <a:endParaRPr kumimoji="1" lang="en-US" altLang="ja-JP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今年もアスクル神社前での餅まきやります！</a:t>
              </a:r>
              <a:endParaRPr kumimoji="1"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5622662" y="1045508"/>
              <a:ext cx="2345514" cy="25179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36000" rtlCol="0">
              <a:spAutoFit/>
            </a:bodyPr>
            <a:lstStyle/>
            <a:p>
              <a:pPr algn="ctr"/>
              <a:r>
                <a:rPr kumimoji="1" lang="en-US" altLang="ja-JP" sz="14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19:00</a:t>
              </a:r>
              <a:r>
                <a:rPr kumimoji="1" lang="ja-JP" altLang="en-US" sz="11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からは毎年恒例、花火大会！</a:t>
              </a: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622662" y="1307727"/>
              <a:ext cx="2954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毎年恒例の花火大会も、今年もやりますよ～！</a:t>
              </a:r>
              <a:endParaRPr kumimoji="1" lang="en-US" altLang="ja-JP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今年の花火大会は去年よりもビッグな花火大会です！</a:t>
              </a:r>
              <a:endParaRPr kumimoji="1"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5622662" y="1687483"/>
              <a:ext cx="1263486" cy="2419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36000" bIns="36000" rtlCol="0">
              <a:spAutoFit/>
            </a:bodyPr>
            <a:lstStyle/>
            <a:p>
              <a:pPr algn="ctr"/>
              <a:r>
                <a:rPr kumimoji="1" lang="ja-JP" altLang="en-US" sz="11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初！盆踊り大会！</a:t>
              </a: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5622662" y="1939885"/>
              <a:ext cx="2377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今年は新企画、盆踊り大会を開催します！</a:t>
              </a:r>
              <a:endParaRPr kumimoji="1" lang="en-US" altLang="ja-JP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アスクル大通りで</a:t>
              </a:r>
              <a:r>
                <a:rPr lang="en-US" altLang="ja-JP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17:00</a:t>
              </a:r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から</a:t>
              </a:r>
              <a:r>
                <a:rPr lang="en-US" altLang="ja-JP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</a:p>
          </p:txBody>
        </p:sp>
      </p:grpSp>
      <p:grpSp>
        <p:nvGrpSpPr>
          <p:cNvPr id="102" name="グループ化 101"/>
          <p:cNvGrpSpPr>
            <a:grpSpLocks noChangeAspect="1"/>
          </p:cNvGrpSpPr>
          <p:nvPr/>
        </p:nvGrpSpPr>
        <p:grpSpPr>
          <a:xfrm>
            <a:off x="1119139" y="3924672"/>
            <a:ext cx="5646834" cy="679962"/>
            <a:chOff x="1190505" y="4675984"/>
            <a:chExt cx="7058542" cy="849952"/>
          </a:xfrm>
        </p:grpSpPr>
        <p:grpSp>
          <p:nvGrpSpPr>
            <p:cNvPr id="103" name="グループ化 102"/>
            <p:cNvGrpSpPr/>
            <p:nvPr/>
          </p:nvGrpSpPr>
          <p:grpSpPr>
            <a:xfrm rot="18488235">
              <a:off x="1781348" y="4827066"/>
              <a:ext cx="849952" cy="547788"/>
              <a:chOff x="1098499" y="1511535"/>
              <a:chExt cx="1373457" cy="885183"/>
            </a:xfrm>
          </p:grpSpPr>
          <p:pic>
            <p:nvPicPr>
              <p:cNvPr id="141" name="図 1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42" name="図 14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143" name="図 14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grpSp>
          <p:nvGrpSpPr>
            <p:cNvPr id="104" name="グループ化 103"/>
            <p:cNvGrpSpPr/>
            <p:nvPr/>
          </p:nvGrpSpPr>
          <p:grpSpPr>
            <a:xfrm rot="20730826">
              <a:off x="3878097" y="4765514"/>
              <a:ext cx="893054" cy="623449"/>
              <a:chOff x="979147" y="3249744"/>
              <a:chExt cx="948826" cy="662384"/>
            </a:xfrm>
          </p:grpSpPr>
          <p:pic>
            <p:nvPicPr>
              <p:cNvPr id="139" name="図 13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140" name="図 13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pic>
          <p:nvPicPr>
            <p:cNvPr id="105" name="図 10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61198">
              <a:off x="5356839" y="4790910"/>
              <a:ext cx="627228" cy="597550"/>
            </a:xfrm>
            <a:prstGeom prst="rect">
              <a:avLst/>
            </a:prstGeom>
          </p:spPr>
        </p:pic>
        <p:grpSp>
          <p:nvGrpSpPr>
            <p:cNvPr id="106" name="グループ化 105"/>
            <p:cNvGrpSpPr/>
            <p:nvPr/>
          </p:nvGrpSpPr>
          <p:grpSpPr>
            <a:xfrm>
              <a:off x="4545584" y="4771070"/>
              <a:ext cx="1023721" cy="659781"/>
              <a:chOff x="1098499" y="1511535"/>
              <a:chExt cx="1373457" cy="885183"/>
            </a:xfrm>
          </p:grpSpPr>
          <p:pic>
            <p:nvPicPr>
              <p:cNvPr id="136" name="図 135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37" name="図 136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138" name="図 137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grpSp>
          <p:nvGrpSpPr>
            <p:cNvPr id="107" name="グループ化 106"/>
            <p:cNvGrpSpPr/>
            <p:nvPr/>
          </p:nvGrpSpPr>
          <p:grpSpPr>
            <a:xfrm>
              <a:off x="3448046" y="4824742"/>
              <a:ext cx="736278" cy="531189"/>
              <a:chOff x="2992993" y="4018955"/>
              <a:chExt cx="987815" cy="712660"/>
            </a:xfrm>
          </p:grpSpPr>
          <p:pic>
            <p:nvPicPr>
              <p:cNvPr id="134" name="図 133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333938">
                <a:off x="3142345" y="4225711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135" name="図 134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00638">
                <a:off x="3232752" y="4018955"/>
                <a:ext cx="748056" cy="712660"/>
              </a:xfrm>
              <a:prstGeom prst="rect">
                <a:avLst/>
              </a:prstGeom>
            </p:spPr>
          </p:pic>
        </p:grpSp>
        <p:grpSp>
          <p:nvGrpSpPr>
            <p:cNvPr id="108" name="グループ化 107"/>
            <p:cNvGrpSpPr/>
            <p:nvPr/>
          </p:nvGrpSpPr>
          <p:grpSpPr>
            <a:xfrm rot="637165">
              <a:off x="2970138" y="4890091"/>
              <a:ext cx="754403" cy="486207"/>
              <a:chOff x="1098499" y="1511535"/>
              <a:chExt cx="1373457" cy="885183"/>
            </a:xfrm>
          </p:grpSpPr>
          <p:pic>
            <p:nvPicPr>
              <p:cNvPr id="131" name="図 130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32" name="図 131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133" name="図 132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grpSp>
          <p:nvGrpSpPr>
            <p:cNvPr id="109" name="グループ化 108"/>
            <p:cNvGrpSpPr/>
            <p:nvPr/>
          </p:nvGrpSpPr>
          <p:grpSpPr>
            <a:xfrm rot="20730826">
              <a:off x="2555319" y="4892501"/>
              <a:ext cx="594494" cy="415021"/>
              <a:chOff x="979147" y="3249744"/>
              <a:chExt cx="948826" cy="662384"/>
            </a:xfrm>
          </p:grpSpPr>
          <p:pic>
            <p:nvPicPr>
              <p:cNvPr id="129" name="図 128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130" name="図 129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grpSp>
          <p:nvGrpSpPr>
            <p:cNvPr id="110" name="グループ化 109"/>
            <p:cNvGrpSpPr/>
            <p:nvPr/>
          </p:nvGrpSpPr>
          <p:grpSpPr>
            <a:xfrm rot="20730826">
              <a:off x="5712910" y="4892501"/>
              <a:ext cx="594494" cy="415021"/>
              <a:chOff x="979147" y="3249744"/>
              <a:chExt cx="948826" cy="662384"/>
            </a:xfrm>
          </p:grpSpPr>
          <p:pic>
            <p:nvPicPr>
              <p:cNvPr id="127" name="図 126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128" name="図 127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grpSp>
          <p:nvGrpSpPr>
            <p:cNvPr id="111" name="グループ化 110"/>
            <p:cNvGrpSpPr/>
            <p:nvPr/>
          </p:nvGrpSpPr>
          <p:grpSpPr>
            <a:xfrm rot="637165">
              <a:off x="6208863" y="4930869"/>
              <a:ext cx="605544" cy="390269"/>
              <a:chOff x="1098499" y="1511535"/>
              <a:chExt cx="1373457" cy="885183"/>
            </a:xfrm>
          </p:grpSpPr>
          <p:pic>
            <p:nvPicPr>
              <p:cNvPr id="124" name="図 123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25" name="図 12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126" name="図 125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pic>
          <p:nvPicPr>
            <p:cNvPr id="112" name="図 111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142" y="4917535"/>
              <a:ext cx="423329" cy="403298"/>
            </a:xfrm>
            <a:prstGeom prst="rect">
              <a:avLst/>
            </a:prstGeom>
          </p:spPr>
        </p:pic>
        <p:pic>
          <p:nvPicPr>
            <p:cNvPr id="113" name="図 112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6372">
              <a:off x="6630767" y="4876728"/>
              <a:ext cx="489436" cy="466277"/>
            </a:xfrm>
            <a:prstGeom prst="rect">
              <a:avLst/>
            </a:prstGeom>
          </p:spPr>
        </p:pic>
        <p:pic>
          <p:nvPicPr>
            <p:cNvPr id="114" name="図 113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29991">
              <a:off x="6971606" y="4839588"/>
              <a:ext cx="585113" cy="559191"/>
            </a:xfrm>
            <a:prstGeom prst="rect">
              <a:avLst/>
            </a:prstGeom>
          </p:spPr>
        </p:pic>
        <p:grpSp>
          <p:nvGrpSpPr>
            <p:cNvPr id="115" name="グループ化 114"/>
            <p:cNvGrpSpPr/>
            <p:nvPr/>
          </p:nvGrpSpPr>
          <p:grpSpPr>
            <a:xfrm rot="12885583">
              <a:off x="1492842" y="4926682"/>
              <a:ext cx="669801" cy="467594"/>
              <a:chOff x="979147" y="3249744"/>
              <a:chExt cx="948826" cy="662384"/>
            </a:xfrm>
          </p:grpSpPr>
          <p:pic>
            <p:nvPicPr>
              <p:cNvPr id="122" name="図 121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123" name="図 122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pic>
          <p:nvPicPr>
            <p:cNvPr id="116" name="図 115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6372">
              <a:off x="1190505" y="4930676"/>
              <a:ext cx="416348" cy="396647"/>
            </a:xfrm>
            <a:prstGeom prst="rect">
              <a:avLst/>
            </a:prstGeom>
          </p:spPr>
        </p:pic>
        <p:grpSp>
          <p:nvGrpSpPr>
            <p:cNvPr id="117" name="グループ化 116"/>
            <p:cNvGrpSpPr/>
            <p:nvPr/>
          </p:nvGrpSpPr>
          <p:grpSpPr>
            <a:xfrm rot="20099861">
              <a:off x="7350480" y="4941455"/>
              <a:ext cx="611328" cy="393996"/>
              <a:chOff x="1098499" y="1511535"/>
              <a:chExt cx="1373457" cy="885183"/>
            </a:xfrm>
          </p:grpSpPr>
          <p:pic>
            <p:nvPicPr>
              <p:cNvPr id="119" name="図 118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20" name="図 119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121" name="図 120"/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pic>
          <p:nvPicPr>
            <p:cNvPr id="118" name="図 117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596023">
              <a:off x="7860417" y="4968487"/>
              <a:ext cx="398047" cy="379213"/>
            </a:xfrm>
            <a:prstGeom prst="rect">
              <a:avLst/>
            </a:prstGeom>
          </p:spPr>
        </p:pic>
      </p:grpSp>
      <p:pic>
        <p:nvPicPr>
          <p:cNvPr id="144" name="図 143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3411">
            <a:off x="6238387" y="3492428"/>
            <a:ext cx="482138" cy="458862"/>
          </a:xfrm>
          <a:prstGeom prst="rect">
            <a:avLst/>
          </a:prstGeom>
        </p:spPr>
      </p:pic>
      <p:pic>
        <p:nvPicPr>
          <p:cNvPr id="145" name="図 144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7306">
            <a:off x="6597753" y="2631648"/>
            <a:ext cx="555290" cy="528690"/>
          </a:xfrm>
          <a:prstGeom prst="rect">
            <a:avLst/>
          </a:prstGeom>
        </p:spPr>
      </p:pic>
      <p:pic>
        <p:nvPicPr>
          <p:cNvPr id="146" name="図 14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3763">
            <a:off x="909995" y="3339680"/>
            <a:ext cx="342484" cy="329184"/>
          </a:xfrm>
          <a:prstGeom prst="rect">
            <a:avLst/>
          </a:prstGeom>
        </p:spPr>
      </p:pic>
      <p:sp>
        <p:nvSpPr>
          <p:cNvPr id="147" name="テキスト ボックス 146"/>
          <p:cNvSpPr txBox="1"/>
          <p:nvPr/>
        </p:nvSpPr>
        <p:spPr>
          <a:xfrm>
            <a:off x="1764230" y="4568969"/>
            <a:ext cx="44550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●主催：アスクル大通り　●場所：アスクル大通り　●協賛：あすくるベーカリー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●お問い合わせ　</a:t>
            </a:r>
            <a:r>
              <a:rPr kumimoji="1"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hlinkClick r:id="rId36"/>
              </a:rPr>
              <a:t>TEL:000-0000-0000</a:t>
            </a:r>
            <a:r>
              <a:rPr kumimoji="1"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FAX:000-0000-0000 </a:t>
            </a:r>
          </a:p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アスクル夏フェス実行委員会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1840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65532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2016-05-12T04:44:51Z</dcterms:created>
  <dcterms:modified xsi:type="dcterms:W3CDTF">2016-05-16T01:10:25Z</dcterms:modified>
</cp:coreProperties>
</file>